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E66F-4487-8C4E-9B804C391ADA}"/>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419C-4853-A7B7-4F096BF9CBF1}"/>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537B51DF-7EE1-44E3-8EB0-733F4DB9B5DC}" type="datetimeFigureOut">
              <a:rPr lang="es-CO" smtClean="0"/>
              <a:t>16/08/2020</a:t>
            </a:fld>
            <a:endParaRPr lang="es-CO"/>
          </a:p>
        </p:txBody>
      </p:sp>
      <p:sp>
        <p:nvSpPr>
          <p:cNvPr id="4" name="Marcador de imagen de diapositiva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4765CC6A-76D2-46F9-8EF6-710FB25F850E}" type="slidenum">
              <a:rPr lang="es-CO" smtClean="0"/>
              <a:t>‹Nº›</a:t>
            </a:fld>
            <a:endParaRPr lang="es-CO"/>
          </a:p>
        </p:txBody>
      </p:sp>
    </p:spTree>
    <p:extLst>
      <p:ext uri="{BB962C8B-B14F-4D97-AF65-F5344CB8AC3E}">
        <p14:creationId xmlns:p14="http://schemas.microsoft.com/office/powerpoint/2010/main" val="12730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4765CC6A-76D2-46F9-8EF6-710FB25F850E}" type="slidenum">
              <a:rPr lang="es-CO" smtClean="0"/>
              <a:t>2</a:t>
            </a:fld>
            <a:endParaRPr lang="es-CO"/>
          </a:p>
        </p:txBody>
      </p:sp>
    </p:spTree>
    <p:extLst>
      <p:ext uri="{BB962C8B-B14F-4D97-AF65-F5344CB8AC3E}">
        <p14:creationId xmlns:p14="http://schemas.microsoft.com/office/powerpoint/2010/main" val="1546402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hangingPunct="1">
              <a:spcAft>
                <a:spcPts val="600"/>
              </a:spcAft>
            </a:pPr>
            <a:r>
              <a:rPr lang="es-ES" sz="3600" b="1" dirty="0" err="1">
                <a:solidFill>
                  <a:srgbClr val="000000"/>
                </a:solidFill>
                <a:effectLst/>
                <a:latin typeface="Times New Roman" panose="02020603050405020304" pitchFamily="18" charset="0"/>
                <a:ea typeface="Times New Roman" panose="02020603050405020304" pitchFamily="18" charset="0"/>
              </a:rPr>
              <a:t>Prediction</a:t>
            </a:r>
            <a:r>
              <a:rPr lang="es-ES" sz="3600" b="1" dirty="0">
                <a:solidFill>
                  <a:srgbClr val="000000"/>
                </a:solidFill>
                <a:effectLst/>
                <a:latin typeface="Times New Roman" panose="02020603050405020304" pitchFamily="18" charset="0"/>
                <a:ea typeface="Times New Roman" panose="02020603050405020304" pitchFamily="18" charset="0"/>
              </a:rPr>
              <a:t> and</a:t>
            </a:r>
          </a:p>
          <a:p>
            <a:pPr algn="ctr" hangingPunct="1">
              <a:spcAft>
                <a:spcPts val="600"/>
              </a:spcAft>
            </a:pP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effectLst/>
                <a:latin typeface="Times New Roman" panose="02020603050405020304" pitchFamily="18" charset="0"/>
                <a:ea typeface="Times New Roman" panose="02020603050405020304" pitchFamily="18" charset="0"/>
              </a:rPr>
              <a:t>analysis</a:t>
            </a:r>
            <a:r>
              <a:rPr lang="es-ES" sz="3600" b="1" dirty="0">
                <a:solidFill>
                  <a:srgbClr val="000000"/>
                </a:solidFill>
                <a:effectLst/>
                <a:latin typeface="Times New Roman" panose="02020603050405020304" pitchFamily="18" charset="0"/>
                <a:ea typeface="Times New Roman" panose="02020603050405020304" pitchFamily="18" charset="0"/>
              </a:rPr>
              <a:t> </a:t>
            </a:r>
          </a:p>
          <a:p>
            <a:pPr algn="ctr" hangingPunct="1">
              <a:spcAft>
                <a:spcPts val="600"/>
              </a:spcAft>
            </a:pPr>
            <a:r>
              <a:rPr lang="es-ES" sz="3600" b="1" dirty="0" err="1">
                <a:solidFill>
                  <a:srgbClr val="000000"/>
                </a:solidFill>
                <a:effectLst/>
                <a:latin typeface="Times New Roman" panose="02020603050405020304" pitchFamily="18" charset="0"/>
                <a:ea typeface="Times New Roman" panose="02020603050405020304" pitchFamily="18" charset="0"/>
              </a:rPr>
              <a:t>of</a:t>
            </a: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effectLst/>
                <a:latin typeface="Times New Roman" panose="02020603050405020304" pitchFamily="18" charset="0"/>
                <a:ea typeface="Times New Roman" panose="02020603050405020304" pitchFamily="18" charset="0"/>
              </a:rPr>
              <a:t>state</a:t>
            </a: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effectLst/>
                <a:latin typeface="Times New Roman" panose="02020603050405020304" pitchFamily="18" charset="0"/>
                <a:ea typeface="Times New Roman" panose="02020603050405020304" pitchFamily="18" charset="0"/>
              </a:rPr>
              <a:t>exams</a:t>
            </a:r>
            <a:endParaRPr lang="es-ES" sz="3600" b="1" dirty="0">
              <a:solidFill>
                <a:srgbClr val="000000"/>
              </a:solidFill>
              <a:effectLst/>
              <a:latin typeface="Times New Roman" panose="02020603050405020304" pitchFamily="18" charset="0"/>
              <a:ea typeface="Times New Roman" panose="02020603050405020304" pitchFamily="18" charset="0"/>
            </a:endParaRPr>
          </a:p>
          <a:p>
            <a:pPr algn="ctr" hangingPunct="1">
              <a:spcAft>
                <a:spcPts val="600"/>
              </a:spcAft>
            </a:pP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effectLst/>
                <a:latin typeface="Times New Roman" panose="02020603050405020304" pitchFamily="18" charset="0"/>
                <a:ea typeface="Times New Roman" panose="02020603050405020304" pitchFamily="18" charset="0"/>
              </a:rPr>
              <a:t>via</a:t>
            </a: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latin typeface="Times New Roman" panose="02020603050405020304" pitchFamily="18" charset="0"/>
                <a:ea typeface="Times New Roman" panose="02020603050405020304" pitchFamily="18" charset="0"/>
              </a:rPr>
              <a:t>t</a:t>
            </a:r>
            <a:r>
              <a:rPr lang="es-ES" sz="3600" b="1" dirty="0" err="1">
                <a:solidFill>
                  <a:srgbClr val="000000"/>
                </a:solidFill>
                <a:effectLst/>
                <a:latin typeface="Times New Roman" panose="02020603050405020304" pitchFamily="18" charset="0"/>
                <a:ea typeface="Times New Roman" panose="02020603050405020304" pitchFamily="18" charset="0"/>
              </a:rPr>
              <a:t>he</a:t>
            </a:r>
            <a:r>
              <a:rPr lang="es-ES" sz="3600" b="1" dirty="0">
                <a:solidFill>
                  <a:srgbClr val="000000"/>
                </a:solidFill>
                <a:effectLst/>
                <a:latin typeface="Times New Roman" panose="02020603050405020304" pitchFamily="18" charset="0"/>
                <a:ea typeface="Times New Roman" panose="02020603050405020304" pitchFamily="18" charset="0"/>
              </a:rPr>
              <a:t> use </a:t>
            </a:r>
            <a:r>
              <a:rPr lang="es-ES" sz="3600" b="1" dirty="0" err="1">
                <a:solidFill>
                  <a:srgbClr val="000000"/>
                </a:solidFill>
                <a:effectLst/>
                <a:latin typeface="Times New Roman" panose="02020603050405020304" pitchFamily="18" charset="0"/>
                <a:ea typeface="Times New Roman" panose="02020603050405020304" pitchFamily="18" charset="0"/>
              </a:rPr>
              <a:t>of</a:t>
            </a:r>
            <a:r>
              <a:rPr lang="es-ES" sz="3600" b="1" dirty="0">
                <a:solidFill>
                  <a:srgbClr val="000000"/>
                </a:solidFill>
                <a:effectLst/>
                <a:latin typeface="Times New Roman" panose="02020603050405020304" pitchFamily="18" charset="0"/>
                <a:ea typeface="Times New Roman" panose="02020603050405020304" pitchFamily="18" charset="0"/>
              </a:rPr>
              <a:t> </a:t>
            </a:r>
          </a:p>
          <a:p>
            <a:pPr algn="ctr" hangingPunct="1">
              <a:spcAft>
                <a:spcPts val="600"/>
              </a:spcAft>
            </a:pPr>
            <a:r>
              <a:rPr lang="es-ES" sz="3600" b="1" dirty="0" err="1">
                <a:solidFill>
                  <a:srgbClr val="000000"/>
                </a:solidFill>
                <a:effectLst/>
                <a:latin typeface="Times New Roman" panose="02020603050405020304" pitchFamily="18" charset="0"/>
                <a:ea typeface="Times New Roman" panose="02020603050405020304" pitchFamily="18" charset="0"/>
              </a:rPr>
              <a:t>decision</a:t>
            </a:r>
            <a:r>
              <a:rPr lang="es-ES" sz="3600" b="1" dirty="0">
                <a:solidFill>
                  <a:srgbClr val="000000"/>
                </a:solidFill>
                <a:effectLst/>
                <a:latin typeface="Times New Roman" panose="02020603050405020304" pitchFamily="18" charset="0"/>
                <a:ea typeface="Times New Roman" panose="02020603050405020304" pitchFamily="18" charset="0"/>
              </a:rPr>
              <a:t> </a:t>
            </a:r>
            <a:r>
              <a:rPr lang="es-ES" sz="3600" b="1" dirty="0" err="1">
                <a:solidFill>
                  <a:srgbClr val="000000"/>
                </a:solidFill>
                <a:effectLst/>
                <a:latin typeface="Times New Roman" panose="02020603050405020304" pitchFamily="18" charset="0"/>
                <a:ea typeface="Times New Roman" panose="02020603050405020304" pitchFamily="18" charset="0"/>
              </a:rPr>
              <a:t>trees</a:t>
            </a:r>
            <a:endParaRPr lang="es-CO" sz="3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Juan Pablo Yepes García</a:t>
            </a:r>
            <a:endParaRPr lang="en-US" sz="2200" b="0" strike="noStrike" spc="-1" dirty="0">
              <a:latin typeface="Arial"/>
            </a:endParaRPr>
          </a:p>
        </p:txBody>
      </p:sp>
      <p:sp>
        <p:nvSpPr>
          <p:cNvPr id="92" name="CustomShape 10"/>
          <p:cNvSpPr/>
          <p:nvPr/>
        </p:nvSpPr>
        <p:spPr>
          <a:xfrm>
            <a:off x="635040" y="4180680"/>
            <a:ext cx="2193480" cy="11065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Simon Cardenas Villada</a:t>
            </a:r>
            <a:endParaRPr lang="en-US" sz="2200" b="0" strike="noStrike" spc="-1" dirty="0">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001E33"/>
                </a:solidFill>
                <a:latin typeface="Arial"/>
                <a:ea typeface="DejaVu Sans"/>
                <a:hlinkClick r:id="rId6"/>
              </a:rPr>
              <a:t>http://github.com/</a:t>
            </a:r>
            <a:r>
              <a:rPr lang="en-US" sz="2200" b="0" strike="noStrike" spc="-1" dirty="0">
                <a:solidFill>
                  <a:srgbClr val="001E33"/>
                </a:solidFill>
                <a:latin typeface="Arial"/>
                <a:ea typeface="DejaVu Sans"/>
              </a:rPr>
              <a:t> </a:t>
            </a:r>
            <a:r>
              <a:rPr lang="en-US" sz="2200" b="0" strike="noStrike" spc="-1" dirty="0" err="1">
                <a:solidFill>
                  <a:srgbClr val="001E33"/>
                </a:solidFill>
                <a:latin typeface="Arial"/>
                <a:ea typeface="DejaVu Sans"/>
              </a:rPr>
              <a:t>Jpyepes</a:t>
            </a:r>
            <a:r>
              <a:rPr lang="en-US" sz="2200" b="1" strike="noStrike" spc="-1" dirty="0">
                <a:solidFill>
                  <a:srgbClr val="001E33"/>
                </a:solidFill>
                <a:latin typeface="Arial"/>
                <a:ea typeface="DejaVu Sans"/>
              </a:rPr>
              <a:t> /</a:t>
            </a:r>
            <a:r>
              <a:rPr lang="en-US" sz="2200" b="1" strike="noStrike" spc="-1" dirty="0" err="1">
                <a:solidFill>
                  <a:srgbClr val="001E33"/>
                </a:solidFill>
                <a:latin typeface="Arial"/>
                <a:ea typeface="DejaVu Sans"/>
              </a:rPr>
              <a:t>proyecto</a:t>
            </a:r>
            <a:r>
              <a:rPr lang="en-US" sz="2200" b="1" strike="noStrike" spc="-1" dirty="0">
                <a:solidFill>
                  <a:srgbClr val="001E33"/>
                </a:solidFill>
                <a:latin typeface="Arial"/>
                <a:ea typeface="DejaVu Sans"/>
              </a:rPr>
              <a:t>/</a:t>
            </a:r>
            <a:endParaRPr lang="en-US" sz="2200" b="0" strike="noStrike" spc="-1" dirty="0">
              <a:latin typeface="Arial"/>
            </a:endParaRPr>
          </a:p>
        </p:txBody>
      </p:sp>
      <p:pic>
        <p:nvPicPr>
          <p:cNvPr id="3" name="Imagen 2">
            <a:extLst>
              <a:ext uri="{FF2B5EF4-FFF2-40B4-BE49-F238E27FC236}">
                <a16:creationId xmlns:a16="http://schemas.microsoft.com/office/drawing/2014/main" id="{14F3D4FD-DBC8-4035-A590-C0D2C2C5F5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1560" y="1900800"/>
            <a:ext cx="1563718" cy="2131086"/>
          </a:xfrm>
          <a:prstGeom prst="rect">
            <a:avLst/>
          </a:prstGeom>
        </p:spPr>
      </p:pic>
      <p:pic>
        <p:nvPicPr>
          <p:cNvPr id="5" name="Imagen 4">
            <a:extLst>
              <a:ext uri="{FF2B5EF4-FFF2-40B4-BE49-F238E27FC236}">
                <a16:creationId xmlns:a16="http://schemas.microsoft.com/office/drawing/2014/main" id="{BF10A962-0E07-4F60-B030-C42D3A97DE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535" y="1900800"/>
            <a:ext cx="1598315" cy="21310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1609</TotalTime>
  <Words>858</Words>
  <Application>Microsoft Office PowerPoint</Application>
  <PresentationFormat>Panorámica</PresentationFormat>
  <Paragraphs>104</Paragraphs>
  <Slides>11</Slides>
  <Notes>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11</vt:i4>
      </vt:variant>
    </vt:vector>
  </HeadingPairs>
  <TitlesOfParts>
    <vt:vector size="18" baseType="lpstr">
      <vt:lpstr>Arial</vt:lpstr>
      <vt:lpstr>Calibri</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Juan Pablo Yepes Garcia</cp:lastModifiedBy>
  <cp:revision>31</cp:revision>
  <dcterms:created xsi:type="dcterms:W3CDTF">2020-06-26T14:36:07Z</dcterms:created>
  <dcterms:modified xsi:type="dcterms:W3CDTF">2020-08-16T21:58:49Z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